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70866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1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49"/>
            <a:ext cx="9144000" cy="709534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84685"/>
            <a:ext cx="5825202" cy="1701179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185861"/>
            <a:ext cx="5825202" cy="113346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35170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19414"/>
            <a:ext cx="6447501" cy="162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9920"/>
            <a:ext cx="6070601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753273"/>
            <a:ext cx="5418393" cy="3937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19414"/>
            <a:ext cx="6447501" cy="162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81672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98277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96388"/>
            <a:ext cx="6447501" cy="268197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9920"/>
            <a:ext cx="6070601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146973"/>
            <a:ext cx="6447502" cy="5313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81672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982774"/>
            <a:ext cx="457200" cy="604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29920"/>
            <a:ext cx="6441152" cy="312335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146973"/>
            <a:ext cx="6447502" cy="53139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156437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29920"/>
            <a:ext cx="978557" cy="542649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29920"/>
            <a:ext cx="5295113" cy="54264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90896"/>
            <a:ext cx="6447501" cy="188746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678363"/>
            <a:ext cx="6447501" cy="88908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232609"/>
            <a:ext cx="3138026" cy="4010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232609"/>
            <a:ext cx="3138026" cy="4010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233016"/>
            <a:ext cx="3139217" cy="59547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828487"/>
            <a:ext cx="3139217" cy="34142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233016"/>
            <a:ext cx="3139214" cy="59547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828487"/>
            <a:ext cx="3139213" cy="34142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13648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548557"/>
            <a:ext cx="2890896" cy="132108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32088"/>
            <a:ext cx="3385156" cy="57106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869639"/>
            <a:ext cx="2890896" cy="267059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960620"/>
            <a:ext cx="6447500" cy="58562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29920"/>
            <a:ext cx="6447501" cy="397390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546250"/>
            <a:ext cx="6447500" cy="6964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749"/>
            <a:ext cx="9144000" cy="709534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29920"/>
            <a:ext cx="6447501" cy="1364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232609"/>
            <a:ext cx="6447501" cy="401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242741"/>
            <a:ext cx="683954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242741"/>
            <a:ext cx="4723209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242741"/>
            <a:ext cx="512504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65" y="1022371"/>
            <a:ext cx="5825202" cy="170117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BDC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provided by </a:t>
            </a:r>
            <a:r>
              <a:rPr lang="en-US" sz="2400" i="1" dirty="0" smtClean="0">
                <a:solidFill>
                  <a:schemeClr val="tx1"/>
                </a:solidFill>
              </a:rPr>
              <a:t>ProMax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375965"/>
            <a:ext cx="5825202" cy="11334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Service Professional Business Development Center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our BDC, follow up with your customers without having to hire additional staff or worry about training!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type of Customers/Leads </a:t>
            </a:r>
            <a:br>
              <a:rPr lang="en-US" dirty="0" smtClean="0"/>
            </a:br>
            <a:r>
              <a:rPr lang="en-US" dirty="0" smtClean="0"/>
              <a:t>can our BDC handle?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Leads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Thief &amp;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ProMail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Leads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Unsold Showroom Traffic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Trade In / Equity Campaigns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Reminders / Follow Up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Delivered Customers</a:t>
            </a:r>
          </a:p>
          <a:p>
            <a:endParaRPr lang="en-US" dirty="0"/>
          </a:p>
        </p:txBody>
      </p:sp>
      <p:pic>
        <p:nvPicPr>
          <p:cNvPr id="3074" name="Picture 2" descr="C:\Users\mindyh\AppData\Local\Microsoft\Windows\Temporary Internet Files\Content.Outlook\UNG031B4\Depositphotos_1856612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32" y="2862943"/>
            <a:ext cx="2077414" cy="28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our BDC Services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72" y="1964382"/>
            <a:ext cx="6447501" cy="40101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 to 7 Call attempts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Emails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Texting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Appointment Confirmation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Missed Appointment Follow Up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information integrated and updated directly in your ProMax Customer Workscreen &amp; Reports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Weekly reporting on Call Volume, Contacts, and Appointments Set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mindyh\AppData\Local\Microsoft\Windows\Temporary Internet Files\Content.Outlook\UNG031B4\Depositphotos_6206558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35" y="1388655"/>
            <a:ext cx="2301100" cy="23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Increase Your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professional BDC can increase the number of contacts to customers/leads and set more appointments that result in more showroom visits and more sales!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you’re not following up with your customers, someone else is…don’t lose a sale because you didn’t make a call.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629920"/>
            <a:ext cx="3759199" cy="5612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“ProMax BDC Services has helped us keep out showroom traffic more consistent and that always means more opportunities and sales.  We highly recommend their services.”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Reggie Robinson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Dealer Principal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Champion Ford Lincoln / US 1 CDJ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8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52" y="1752601"/>
            <a:ext cx="2231355" cy="287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&amp;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16" y="1906037"/>
            <a:ext cx="6447501" cy="40101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the number of appointments at your dealership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 us call your internet, unsold showroom traffic, and delivered customers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include calls, emails, and texts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need to worry about hiring and training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Completely integrated in your ProMax system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BDC Services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Dealer Marketing Services,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Makers of ProMax Unlimited &amp; 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ProCredit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Express</a:t>
            </a:r>
          </a:p>
          <a:p>
            <a:pPr marL="0" indent="0" algn="ctr">
              <a:buNone/>
            </a:pP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563-344-7610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248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BDC Services  provided by ProMax</vt:lpstr>
      <vt:lpstr>What type of Customers/Leads  can our BDC handle?</vt:lpstr>
      <vt:lpstr>What do our BDC Services Include?</vt:lpstr>
      <vt:lpstr>Increase Your Sales</vt:lpstr>
      <vt:lpstr>PowerPoint Presentation</vt:lpstr>
      <vt:lpstr>Summary &amp; Recap</vt:lpstr>
      <vt:lpstr>BDC Services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Hennings</dc:creator>
  <cp:lastModifiedBy>Mindy Hennings</cp:lastModifiedBy>
  <cp:revision>16</cp:revision>
  <cp:lastPrinted>2016-12-06T19:48:18Z</cp:lastPrinted>
  <dcterms:created xsi:type="dcterms:W3CDTF">2014-09-12T02:18:09Z</dcterms:created>
  <dcterms:modified xsi:type="dcterms:W3CDTF">2017-02-23T21:06:57Z</dcterms:modified>
</cp:coreProperties>
</file>